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  <p:sldMasterId id="2147483661" r:id="rId6"/>
  </p:sldMasterIdLst>
  <p:notesMasterIdLst>
    <p:notesMasterId r:id="rId7"/>
  </p:notesMasterIdLst>
  <p:sldIdLst>
    <p:sldId id="256" r:id="rId8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099C75C-0507-4DE0-BF54-87008E86404B}">
  <a:tblStyle styleId="{0099C75C-0507-4DE0-BF54-87008E86404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2859088" y="24482427"/>
            <a:ext cx="30765750" cy="7567613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2859088" y="16148052"/>
            <a:ext cx="30765750" cy="8334375"/>
          </a:xfrm>
          <a:prstGeom prst="rect">
            <a:avLst/>
          </a:prstGeom>
          <a:noFill/>
          <a:ln>
            <a:noFill/>
          </a:ln>
        </p:spPr>
        <p:txBody>
          <a:bodyPr anchorCtr="0" anchor="b" bIns="206825" lIns="413650" spcFirstLastPara="1" rIns="413650" wrap="square" tIns="206825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>
            <a:off x="2430462" y="3840162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2430462" y="12480925"/>
            <a:ext cx="27543125" cy="259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ctrTitle"/>
          </p:nvPr>
        </p:nvSpPr>
        <p:spPr>
          <a:xfrm>
            <a:off x="2714626" y="11836400"/>
            <a:ext cx="30765750" cy="816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" type="subTitle"/>
          </p:nvPr>
        </p:nvSpPr>
        <p:spPr>
          <a:xfrm>
            <a:off x="5429251" y="21590000"/>
            <a:ext cx="25336500" cy="9736138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ctr"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Times New Roman"/>
              <a:buNone/>
              <a:defRPr/>
            </a:lvl1pPr>
            <a:lvl2pPr lvl="1" algn="ctr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Times New Roman"/>
              <a:buNone/>
              <a:defRPr/>
            </a:lvl2pPr>
            <a:lvl3pPr lvl="2" algn="ctr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Times New Roman"/>
              <a:buNone/>
              <a:defRPr/>
            </a:lvl3pPr>
            <a:lvl4pPr lvl="3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4pPr>
            <a:lvl5pPr lvl="4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5pPr>
            <a:lvl6pPr lvl="5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6pPr>
            <a:lvl7pPr lvl="6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7pPr>
            <a:lvl8pPr lvl="7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8pPr>
            <a:lvl9pPr lvl="8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 rot="5400000">
            <a:off x="14394658" y="14780420"/>
            <a:ext cx="30480000" cy="769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 rot="5400000">
            <a:off x="-1064417" y="7165182"/>
            <a:ext cx="30480000" cy="22921913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2430462" y="3840162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 rot="5400000">
            <a:off x="3240087" y="11671300"/>
            <a:ext cx="25923875" cy="27543125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7094538" y="26670002"/>
            <a:ext cx="21717000" cy="3148013"/>
          </a:xfrm>
          <a:prstGeom prst="rect">
            <a:avLst/>
          </a:prstGeom>
          <a:noFill/>
          <a:ln>
            <a:noFill/>
          </a:ln>
        </p:spPr>
        <p:txBody>
          <a:bodyPr anchorCtr="0" anchor="b" bIns="206825" lIns="413650" spcFirstLastPara="1" rIns="413650" wrap="square" tIns="206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/>
          <p:nvPr>
            <p:ph idx="2" type="pic"/>
          </p:nvPr>
        </p:nvSpPr>
        <p:spPr>
          <a:xfrm>
            <a:off x="7094538" y="3403600"/>
            <a:ext cx="21717000" cy="228600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7094538" y="29818015"/>
            <a:ext cx="21717000" cy="4471987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1809750" y="1517652"/>
            <a:ext cx="11907838" cy="6454775"/>
          </a:xfrm>
          <a:prstGeom prst="rect">
            <a:avLst/>
          </a:prstGeom>
          <a:noFill/>
          <a:ln>
            <a:noFill/>
          </a:ln>
        </p:spPr>
        <p:txBody>
          <a:bodyPr anchorCtr="0" anchor="b" bIns="206825" lIns="413650" spcFirstLastPara="1" rIns="413650" wrap="square" tIns="2068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14150976" y="1517652"/>
            <a:ext cx="20234275" cy="32516763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1809750" y="7972425"/>
            <a:ext cx="11907838" cy="26061988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2430462" y="3840162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1809750" y="1525588"/>
            <a:ext cx="32575500" cy="635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1809751" y="8528052"/>
            <a:ext cx="15992475" cy="3554413"/>
          </a:xfrm>
          <a:prstGeom prst="rect">
            <a:avLst/>
          </a:prstGeom>
          <a:noFill/>
          <a:ln>
            <a:noFill/>
          </a:ln>
        </p:spPr>
        <p:txBody>
          <a:bodyPr anchorCtr="0" anchor="b" bIns="206825" lIns="413650" spcFirstLastPara="1" rIns="413650" wrap="square" tIns="206825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2" type="body"/>
          </p:nvPr>
        </p:nvSpPr>
        <p:spPr>
          <a:xfrm>
            <a:off x="1809751" y="12082463"/>
            <a:ext cx="15992475" cy="21951950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4" name="Google Shape;64;p10"/>
          <p:cNvSpPr txBox="1"/>
          <p:nvPr>
            <p:ph idx="3" type="body"/>
          </p:nvPr>
        </p:nvSpPr>
        <p:spPr>
          <a:xfrm>
            <a:off x="18386426" y="8528052"/>
            <a:ext cx="15998825" cy="3554413"/>
          </a:xfrm>
          <a:prstGeom prst="rect">
            <a:avLst/>
          </a:prstGeom>
          <a:noFill/>
          <a:ln>
            <a:noFill/>
          </a:ln>
        </p:spPr>
        <p:txBody>
          <a:bodyPr anchorCtr="0" anchor="b" bIns="206825" lIns="413650" spcFirstLastPara="1" rIns="413650" wrap="square" tIns="206825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5" name="Google Shape;65;p10"/>
          <p:cNvSpPr txBox="1"/>
          <p:nvPr>
            <p:ph idx="4" type="body"/>
          </p:nvPr>
        </p:nvSpPr>
        <p:spPr>
          <a:xfrm>
            <a:off x="18386426" y="12082463"/>
            <a:ext cx="15998825" cy="21951950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2430462" y="3840162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2714626" y="11006138"/>
            <a:ext cx="15306675" cy="228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72" name="Google Shape;72;p11"/>
          <p:cNvSpPr txBox="1"/>
          <p:nvPr>
            <p:ph idx="2" type="body"/>
          </p:nvPr>
        </p:nvSpPr>
        <p:spPr>
          <a:xfrm>
            <a:off x="18173701" y="11006138"/>
            <a:ext cx="15306675" cy="228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2430462" y="3840162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430462" y="12480925"/>
            <a:ext cx="27543125" cy="259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1149350" lvl="0" marL="457200" marR="0" rtl="0" algn="l"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Times New Roman"/>
              <a:buChar char="•"/>
              <a:defRPr b="0" i="0" sz="14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35050" lvl="1" marL="914400" marR="0" rtl="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Times New Roman"/>
              <a:buChar char="–"/>
              <a:defRPr b="0" i="0" sz="1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920750" lvl="2" marL="1371600" marR="0" rtl="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Times New Roman"/>
              <a:buChar char="•"/>
              <a:defRPr b="0" i="0" sz="10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800100" lvl="3" marL="18288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–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800100" lvl="4" marL="22860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00100" lvl="5" marL="27432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800100" lvl="6" marL="32004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800100" lvl="7" marL="36576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00100" lvl="8" marL="41148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2430462" y="3840162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2430462" y="12480925"/>
            <a:ext cx="27543125" cy="259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1149350" lvl="0" marL="457200" marR="0" rtl="0" algn="l"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Times New Roman"/>
              <a:buChar char="•"/>
              <a:defRPr b="0" i="0" sz="14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35050" lvl="1" marL="914400" marR="0" rtl="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Times New Roman"/>
              <a:buChar char="–"/>
              <a:defRPr b="0" i="0" sz="1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920750" lvl="2" marL="1371600" marR="0" rtl="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Times New Roman"/>
              <a:buChar char="•"/>
              <a:defRPr b="0" i="0" sz="10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800100" lvl="3" marL="18288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–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800100" lvl="4" marL="22860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00100" lvl="5" marL="27432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800100" lvl="6" marL="32004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800100" lvl="7" marL="36576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00100" lvl="8" marL="41148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2430462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11071225" y="39365237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23223537" y="39365237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0" sz="6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/>
        </p:nvSpPr>
        <p:spPr>
          <a:xfrm>
            <a:off x="1146175" y="7143750"/>
            <a:ext cx="30110112" cy="221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300"/>
              <a:buFont typeface="Arial"/>
              <a:buNone/>
            </a:pPr>
            <a:r>
              <a:rPr b="1" i="0" lang="en-US" sz="6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Título do trabalho Arial, negrito, corpo 72pt, podendo ser reduzido para até corpo 60, caso a quantidade de texto ultrapasse o espaço delimitado</a:t>
            </a:r>
            <a:endParaRPr sz="6300"/>
          </a:p>
        </p:txBody>
      </p:sp>
      <p:sp>
        <p:nvSpPr>
          <p:cNvPr id="99" name="Google Shape;99;p15"/>
          <p:cNvSpPr txBox="1"/>
          <p:nvPr/>
        </p:nvSpPr>
        <p:spPr>
          <a:xfrm>
            <a:off x="2474912" y="9074150"/>
            <a:ext cx="27544712" cy="2211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Nomes dos autores: arial, negrito, corpo 40pt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Instituições; unidade acadêmica e endereço eletrônico: arial, regular, corpo 30pt 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1104850" y="22498750"/>
            <a:ext cx="14400300" cy="51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...............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nnnnnnnnnnbbbbbbbbbbbbbbbaaaaaaaaaaaaaaaaaaacccccccckkkkkkkkkkkkkkkkkkkpppppppppppppppp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nnnnnnnnnnbbbbbbbbbbbbbbbaaaaaaaaaaaaaaaaaaacccccccckkkkkkkkkkkkkkkkkkkpppppppppppppppp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16838675" y="31790000"/>
            <a:ext cx="14317800" cy="58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CONCLUSÃO/CONSIDERAÇÕES FINAIS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16756025" y="38192775"/>
            <a:ext cx="144003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1104850" y="27627538"/>
            <a:ext cx="14400300" cy="86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....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/>
          </a:p>
        </p:txBody>
      </p:sp>
      <p:graphicFrame>
        <p:nvGraphicFramePr>
          <p:cNvPr id="104" name="Google Shape;104;p15"/>
          <p:cNvGraphicFramePr/>
          <p:nvPr/>
        </p:nvGraphicFramePr>
        <p:xfrm>
          <a:off x="1146175" y="36553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{0099C75C-0507-4DE0-BF54-87008E86404B}</a:tableStyleId>
              </a:tblPr>
              <a:tblGrid>
                <a:gridCol w="2863850"/>
                <a:gridCol w="2863850"/>
                <a:gridCol w="2862250"/>
                <a:gridCol w="2863850"/>
                <a:gridCol w="2863850"/>
              </a:tblGrid>
              <a:tr h="931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1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Coluna 1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1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Coluna 2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1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Coluna 3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1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Coluna 4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1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Coluna 5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1">
                        <a:alpha val="19607"/>
                      </a:schemeClr>
                    </a:solidFill>
                  </a:tcPr>
                </a:tc>
              </a:tr>
              <a:tr h="931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/>
                </a:tc>
              </a:tr>
              <a:tr h="930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solidFill>
                      <a:schemeClr val="accent1">
                        <a:alpha val="19607"/>
                      </a:schemeClr>
                    </a:solidFill>
                  </a:tcPr>
                </a:tc>
              </a:tr>
              <a:tr h="931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</a:t>
                      </a:r>
                      <a:endParaRPr/>
                    </a:p>
                  </a:txBody>
                  <a:tcPr marT="45725" marB="45725" marR="91425" marL="91425"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05" name="Google Shape;10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929100" y="19329400"/>
            <a:ext cx="14054137" cy="6916737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 txBox="1"/>
          <p:nvPr/>
        </p:nvSpPr>
        <p:spPr>
          <a:xfrm flipH="1" rot="10800000">
            <a:off x="1152525" y="6527800"/>
            <a:ext cx="30052962" cy="50800"/>
          </a:xfrm>
          <a:prstGeom prst="rect">
            <a:avLst/>
          </a:prstGeom>
          <a:solidFill>
            <a:srgbClr val="002B7B"/>
          </a:solidFill>
          <a:ln cap="flat" cmpd="sng" w="38100">
            <a:solidFill>
              <a:srgbClr val="00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1266825" y="11239500"/>
            <a:ext cx="29960887" cy="46037"/>
          </a:xfrm>
          <a:prstGeom prst="rect">
            <a:avLst/>
          </a:prstGeom>
          <a:solidFill>
            <a:srgbClr val="002B7B"/>
          </a:solidFill>
          <a:ln cap="flat" cmpd="sng" w="38100">
            <a:solidFill>
              <a:srgbClr val="00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1204900" y="11857025"/>
            <a:ext cx="14400300" cy="46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nnnnnnnnnnbbbbbbbbbbbbbbbaaaaaaaaaaaaaaaaaaacccccccckkkkkkkkkkkkkkkkkkkpppppppppppppppp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nnnnnnnnnnbbbbbbbbbbbbbbbaaaaaaaaaaaaaaaaaaacccccccckkkkkkkkkkkkkkkkkkkpppppppppppppppp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nnnnnnnnnnbbbbbbbbbbbbbbbaaaaaaaaaaaaaaaaaaacccccccckkkkkkkkkkkkkkkkkkkpppppppppppppppp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109" name="Google Shape;10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897350" y="12069762"/>
            <a:ext cx="14398625" cy="553243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 txBox="1"/>
          <p:nvPr/>
        </p:nvSpPr>
        <p:spPr>
          <a:xfrm>
            <a:off x="1104850" y="41552775"/>
            <a:ext cx="4267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Tabela 1 -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Título da tabela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Silva (2010).</a:t>
            </a:r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16929112" y="17940888"/>
            <a:ext cx="4267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1 -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Título da tabela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Silva (2010).</a:t>
            </a:r>
            <a:endParaRPr/>
          </a:p>
        </p:txBody>
      </p:sp>
      <p:sp>
        <p:nvSpPr>
          <p:cNvPr id="112" name="Google Shape;112;p15"/>
          <p:cNvSpPr txBox="1"/>
          <p:nvPr/>
        </p:nvSpPr>
        <p:spPr>
          <a:xfrm>
            <a:off x="16857662" y="26246137"/>
            <a:ext cx="4267200" cy="83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2 -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Título da tabela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Silva (2010).</a:t>
            </a:r>
            <a:endParaRPr/>
          </a:p>
        </p:txBody>
      </p:sp>
      <p:sp>
        <p:nvSpPr>
          <p:cNvPr id="113" name="Google Shape;113;p15"/>
          <p:cNvSpPr txBox="1"/>
          <p:nvPr/>
        </p:nvSpPr>
        <p:spPr>
          <a:xfrm>
            <a:off x="16838687" y="27356038"/>
            <a:ext cx="162021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</a:t>
            </a:r>
            <a:endParaRPr/>
          </a:p>
        </p:txBody>
      </p:sp>
      <p:pic>
        <p:nvPicPr>
          <p:cNvPr descr="Texto&#10;&#10;Descrição gerada automaticamente" id="114" name="Google Shape;114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-38100"/>
            <a:ext cx="32404050" cy="6818312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/>
        </p:nvSpPr>
        <p:spPr>
          <a:xfrm>
            <a:off x="1104850" y="16599787"/>
            <a:ext cx="14400300" cy="58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dk1"/>
                </a:solidFill>
              </a:rPr>
              <a:t>OBJETIVOS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3200">
                <a:solidFill>
                  <a:schemeClr val="dk1"/>
                </a:solidFill>
              </a:rPr>
              <a:t>GERAL:</a:t>
            </a:r>
            <a:r>
              <a:rPr b="1" lang="en-US" sz="3200">
                <a:solidFill>
                  <a:schemeClr val="dk1"/>
                </a:solidFill>
              </a:rPr>
              <a:t> </a:t>
            </a:r>
            <a:r>
              <a:rPr lang="en-US" sz="2400">
                <a:solidFill>
                  <a:schemeClr val="dk1"/>
                </a:solidFill>
              </a:rPr>
              <a:t>nnnnnnnnnnbbbbbbbbbbbbbbbaaaaaaaaaaaaaaaaaaacccccccckkkkkkkkkkkkkkkkkkkpppppppppppppppp nnnnnnnnnnbbbbbbbbbbbbbbbaaaaaaaaaaaaaaaaaaacccccccckkkkkkkkkkkkkkkkkkkpppppppppppppppp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</a:rPr>
              <a:t>ESPECÍFICOS:</a:t>
            </a:r>
            <a:endParaRPr b="1" sz="32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nnnnnnnnnnbbbbbbbbbbbbaaaaaaaaaaaaaaaaaaaacccccccckkkkkkkkkkkkkkkkkkpppppppppppppppp; 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nnnnnnnnnnbbbbbbbbbbbbbbbaaaaaaaaaaaaaaaacccccccckkkkkkkkkkkkkkkkkkkpppppppppppppppp; 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nnnnnnnnnnbbbbbbbbbbbbbbbaaaaaaaaaaaaaaaacccccccckkkkkkkkkkkkkkkkkkkpppppppppppppppp. 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CC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E2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